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8" r:id="rId5"/>
    <p:sldId id="270" r:id="rId6"/>
    <p:sldId id="267" r:id="rId7"/>
    <p:sldId id="263" r:id="rId8"/>
    <p:sldId id="272" r:id="rId9"/>
    <p:sldId id="271" r:id="rId10"/>
    <p:sldId id="265" r:id="rId11"/>
    <p:sldId id="266" r:id="rId12"/>
    <p:sldId id="276" r:id="rId13"/>
    <p:sldId id="273" r:id="rId14"/>
    <p:sldId id="274" r:id="rId15"/>
    <p:sldId id="275" r:id="rId16"/>
    <p:sldId id="277" r:id="rId17"/>
    <p:sldId id="278" r:id="rId18"/>
    <p:sldId id="262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53" d="100"/>
          <a:sy n="53" d="100"/>
        </p:scale>
        <p:origin x="-185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3E81-FDED-4BB3-9671-F1A1D7A4BBB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2A6C-5D2A-414C-9B09-2B0D23830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ound2Diag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626" y="1916832"/>
            <a:ext cx="5994654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Развивающая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предметно – пространственная среда логопедической группы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МБДОУ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етского сада № 10 «Белочка»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5301208"/>
            <a:ext cx="15644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Детский сад 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4373619"/>
            <a:ext cx="2009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Подготовила: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учитель – логопед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Машина Т.Н.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27784" y="22768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</a:t>
            </a:r>
            <a:r>
              <a:rPr lang="ru-RU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изкультурно – оздоровительный центр</a:t>
            </a:r>
            <a:endParaRPr lang="ru-RU" sz="2400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133598"/>
            <a:ext cx="2736304" cy="20522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1703" y="4653136"/>
            <a:ext cx="2496277" cy="18722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133598"/>
            <a:ext cx="2664296" cy="19982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097" y="404664"/>
            <a:ext cx="2496277" cy="18722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3200"/>
            <a:ext cx="2664296" cy="199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04690" y="620688"/>
            <a:ext cx="548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Центр интеллектуальной деятельности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56" y="1556792"/>
            <a:ext cx="5832648" cy="437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56032">
            <a:off x="1032074" y="571485"/>
            <a:ext cx="3059564" cy="257984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8016">
            <a:off x="5222637" y="832143"/>
            <a:ext cx="3192507" cy="273164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4077073"/>
            <a:ext cx="2924876" cy="2340260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770" y="4077073"/>
            <a:ext cx="3303504" cy="2340259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620" y="438725"/>
            <a:ext cx="2520280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63107">
            <a:off x="6138308" y="3535931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4524834"/>
            <a:ext cx="2375148" cy="185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57190" y="2602400"/>
            <a:ext cx="5832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Arial" pitchFamily="34" charset="0"/>
              </a:rPr>
              <a:t>Центры  для мальчиков и девочек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54610">
            <a:off x="677128" y="3555455"/>
            <a:ext cx="2305763" cy="204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996" y="477441"/>
            <a:ext cx="2368871" cy="194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28604"/>
            <a:ext cx="704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Центры строительных и конструктивных игр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142984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3" y="1844824"/>
            <a:ext cx="2910925" cy="3881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1348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214818"/>
            <a:ext cx="3071834" cy="2303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12776"/>
            <a:ext cx="3528392" cy="252027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501008"/>
            <a:ext cx="3983746" cy="29030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92551" y="6206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Arial" pitchFamily="34" charset="0"/>
              </a:rPr>
              <a:t>Центр режиссерской игры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14942" y="1071546"/>
            <a:ext cx="2288098" cy="2714644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7026" y="4224326"/>
            <a:ext cx="2526422" cy="189481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51427" y="1424999"/>
            <a:ext cx="2495257" cy="187144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78535" y="3929066"/>
            <a:ext cx="1964771" cy="247914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12477" y="281373"/>
            <a:ext cx="548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Зона эмоционального развития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28662" y="1000109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4876" y="3143249"/>
            <a:ext cx="3633150" cy="322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75032" y="281373"/>
            <a:ext cx="276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Учебный центр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337"/>
            <a:ext cx="9144000" cy="68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37195" y="260648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404664"/>
            <a:ext cx="40909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Хорошо у нас в саду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дождусь, когда пойду.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 раньше разбуди,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Меня в садик отведи!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04" y="2132856"/>
            <a:ext cx="5568619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7704" y="33265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62068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Развивающая предметно – пространственная среда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о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беспечивает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максимальную  реализацию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потенциала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пространства, материалов,  оборудования и инвентаря для:</a:t>
            </a: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развития детей</a:t>
            </a:r>
          </a:p>
          <a:p>
            <a:pPr lvl="0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- охраны и укрепления здоровья</a:t>
            </a:r>
          </a:p>
          <a:p>
            <a:pPr lvl="0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- учёта особенностей и коррекции недостатков развития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6"/>
          <p:cNvSpPr/>
          <p:nvPr/>
        </p:nvSpPr>
        <p:spPr>
          <a:xfrm>
            <a:off x="1115616" y="2276872"/>
            <a:ext cx="7488832" cy="165618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213360" numCol="1" spcCol="1270" anchor="t" anchorCtr="0">
            <a:noAutofit/>
          </a:bodyPr>
          <a:lstStyle/>
          <a:p>
            <a:pPr marL="285750" lvl="1" indent="-285750" algn="l" defTabSz="1333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u="none" kern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u="none" kern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Обеспечивает возможность</a:t>
            </a:r>
            <a:r>
              <a:rPr lang="ru-RU" sz="1600" u="none" kern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indent="-285750" algn="l" defTabSz="1333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i="1" u="none" kern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общения и совместной деятельности </a:t>
            </a:r>
            <a:r>
              <a:rPr lang="ru-RU" sz="1600" i="1" kern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детей и взрослых во всей группе и в малых группах</a:t>
            </a:r>
            <a:endParaRPr lang="ru-RU" sz="1600" i="1" kern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l" defTabSz="1333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i="1" kern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двигательной активности</a:t>
            </a:r>
            <a:endParaRPr lang="ru-RU" sz="1600" i="1" kern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i="1" kern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уединения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15616" y="414908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 группе  развивающая предметно-пространственная среда: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содержательно насыщенная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трансформируемая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полифункциональная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вариативная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доступная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безопасная</a:t>
            </a:r>
            <a:endParaRPr lang="ru-RU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404664"/>
            <a:ext cx="6087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НАСЫЩЕННОСТЬ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развивающей предметно – пространственной среды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соответствует возрастным возможностям детей 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содержанию Программы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916832"/>
            <a:ext cx="76720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Образовательное пространство оснащено средствами обучения,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соответствующим материалом, игровым, спортивном, оздоровительном оборудованием, инвентарём и обеспечивает: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игровую, познавательную, исследовательскую и творческую активность всех категорий воспитанников, экспериментирование с доступным детям  материалом;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двигательную активность детей, в том числе крупную и мелкую моторику, участие в подвижных играх и соревнованиях;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Эмоциональное благополучие детей во взаимодействии с предметно –  пространственном окружением;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Возможность самовыражения детей.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260648"/>
            <a:ext cx="7429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ТРАНСФОРМИРУЕМОСТЬ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пространства даёт возможность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изменять предметно – пространственную среду в зависимости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от ситуации, интересов и возможностей детей.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96752"/>
            <a:ext cx="8085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ПОЛИФУНКЦИОНАЛЬНОСТЬ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материалов даёт возможность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разнообразного использования различных составляющих предметной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среды, например детской мебели, матов, мягких модулей, ширм и т. д.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451" y="2204864"/>
            <a:ext cx="83838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ВАРИАТИВНОСТЬ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среды показывает: 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Наличие в группах различных пространств для игры, конструирования,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уединения и пр., а так же разнообразных материалов, игр, оборудования,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обеспечивающих свободный выбор детей;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периодическую сменяемость игрового материала, появление новых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предметов, стимулирующих игровую, двигательную, познавательную,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исследовательскую активность, детей.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36510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ДОСТУПНОСТЬ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среды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свободный доступ для всех воспитанников в том числе для детей -инвалидов всех помещений образовательного процесса и доступ к  играм, игрушкам, материалам, пособиям.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5661248"/>
            <a:ext cx="820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БЕЗОПАСНОСТЬ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среды в каждой группе соответствует требованиям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обеспечению надёжности и безопасности их использования.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57299"/>
            <a:ext cx="9143999" cy="6858000"/>
          </a:xfrm>
          <a:prstGeom prst="round2Diag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55776" y="242088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Arial" pitchFamily="34" charset="0"/>
              </a:rPr>
              <a:t>Центр речевого развития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82" y="260648"/>
            <a:ext cx="2676297" cy="216024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95749">
            <a:off x="245590" y="3465437"/>
            <a:ext cx="3556723" cy="223778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332656"/>
            <a:ext cx="2810820" cy="2088232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68247">
            <a:off x="5117351" y="3721253"/>
            <a:ext cx="3230355" cy="200347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07704" y="404664"/>
            <a:ext cx="59766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Центр художественного слова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556792"/>
            <a:ext cx="6480720" cy="48605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8772" y="3140968"/>
            <a:ext cx="7555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Музыкально – театральный центр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624" y="332655"/>
            <a:ext cx="3156351" cy="28083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72" y="3789040"/>
            <a:ext cx="3163188" cy="28005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фото ср гр А\IMG_0741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57818" y="428604"/>
            <a:ext cx="3311228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256" y="3643314"/>
            <a:ext cx="3024336" cy="28443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66" y="27260"/>
            <a:ext cx="9143999" cy="6858000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37352">
            <a:off x="6182679" y="683259"/>
            <a:ext cx="2448272" cy="19932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591625"/>
            <a:ext cx="2106735" cy="19923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563" y="4419658"/>
            <a:ext cx="2804294" cy="217117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840" y="4365104"/>
            <a:ext cx="2592288" cy="222901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71081">
            <a:off x="567447" y="1164939"/>
            <a:ext cx="2538516" cy="1903887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71800" y="471397"/>
            <a:ext cx="321778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Исследовательский центр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785794"/>
            <a:ext cx="3458094" cy="2523130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5984" y="28574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Центр искусства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190" y="4000504"/>
            <a:ext cx="3571900" cy="2571744"/>
          </a:xfrm>
          <a:prstGeom prst="round2SameRect">
            <a:avLst>
              <a:gd name="adj1" fmla="val 16667"/>
              <a:gd name="adj2" fmla="val 10215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03500.JPG"/>
          <p:cNvPicPr>
            <a:picLocks noChangeAspect="1"/>
          </p:cNvPicPr>
          <p:nvPr/>
        </p:nvPicPr>
        <p:blipFill>
          <a:blip r:embed="rId5" cstate="print"/>
          <a:srcRect l="-4348" b="21738"/>
          <a:stretch>
            <a:fillRect/>
          </a:stretch>
        </p:blipFill>
        <p:spPr>
          <a:xfrm>
            <a:off x="714348" y="4000504"/>
            <a:ext cx="378618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399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</cp:lastModifiedBy>
  <cp:revision>78</cp:revision>
  <cp:lastPrinted>2014-10-28T11:26:01Z</cp:lastPrinted>
  <dcterms:created xsi:type="dcterms:W3CDTF">2013-11-22T11:49:17Z</dcterms:created>
  <dcterms:modified xsi:type="dcterms:W3CDTF">2014-10-29T06:02:32Z</dcterms:modified>
</cp:coreProperties>
</file>